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30"/>
  </p:notesMasterIdLst>
  <p:sldIdLst>
    <p:sldId id="418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5461BA-2043-44C0-8F89-85D5D975DE54}">
          <p14:sldIdLst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</p14:sldIdLst>
        </p14:section>
        <p14:section name="Раздел по умолчанию" id="{AD5A0AB1-FC01-E249-8225-32EE0B9839EF}">
          <p14:sldIdLst/>
        </p14:section>
        <p14:section name="Раздел без заголовка" id="{16DB97A5-722F-7B4F-9D62-9D4628B35F6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699"/>
    <a:srgbClr val="3D71AB"/>
    <a:srgbClr val="2F6848"/>
    <a:srgbClr val="3870AB"/>
    <a:srgbClr val="386EAC"/>
    <a:srgbClr val="3971AC"/>
    <a:srgbClr val="F3ECE2"/>
    <a:srgbClr val="F4EBE2"/>
    <a:srgbClr val="3A70AC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9" autoAdjust="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B4000-A21F-40EE-8D5E-E4AAA0BC5E90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B90EB-E66D-4319-A180-46AEF6705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51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6A51C-38EC-43A7-B98D-1DABBE564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6F820A-B6A5-4AAB-ABA7-E461960FF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31D0E-46B3-42A3-9205-6DA4B8EC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1695A2-DF9A-45F1-85D2-721144F4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BA04B-8590-4193-B09E-15351688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46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CCDAD-0B11-436C-AE8E-14EAC19E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91BEE2-EDCB-442D-96C9-32D0048FD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82D57-F628-4B84-82AD-4AEDF964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0C67E-FA33-4543-98E9-A9EEE9C0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50C9D-58F5-4E7B-8E44-D6B7E55B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4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848180-8AB0-4F2E-8037-E3BE4C612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F3716D-32CA-4110-AB84-F800B632B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62E6B-7833-4393-8264-8E0E1D72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FDCD6-E4A2-4D9C-AFC1-F8459FE3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62453-2186-4EDC-8125-3452E54D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8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9A4C3-C4D0-4903-9D36-FD544377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63612-A293-44EF-9D86-48AE0BA8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8B113-19FF-4A92-A92D-31FA9D31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C8808-979B-45B4-AEEC-00AA3C87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37D73-725B-4D86-984C-4A95FB3F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60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0C33E-7901-4292-8C8A-E7CB0A8B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1B618A-434D-4726-AAA0-E4C7E7F3D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86BA1-870A-4CF1-9BEC-EA54D807E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5D3AF-B7F5-42CD-AA94-8E923AEA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7442C-443E-4AA8-B7BE-863923E6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97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93493-8C12-40C4-863A-704A8A04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380E5-246C-4DC3-B2F3-08008B196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2DB465-940C-44C2-886A-A5E6C5F5A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EA5A7-A852-4834-91C1-EFD154C7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AF76C-C670-45C7-B579-5A13350F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7CA2CC-FDBF-4872-9E78-B5A74DB7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6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193AB-8656-4166-A16A-B64E6C84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2800AC-6E7A-48A7-B95B-1AA5F58CF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6F251B-157D-425C-B095-ACAF3393D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946CFB-8F74-4126-AF26-12C4B6273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5D6170-A50E-4C81-8EC5-614D3518F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E83632-B45B-4DE1-BB49-26DF710A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B9AD36-4C3C-4716-B928-A60B71C5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B716E6-E33A-4B17-A48C-F4084FCB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1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ADBCD-F299-4C0A-9DA1-E576C3D4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42D2D6-9DCB-463E-8B28-0103019F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863EA8-F4BE-402E-8487-77506B3F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1552D7-B714-4EF2-9CE0-0F7BD1E3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84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78E817-13AA-4CC6-B487-27AB86CE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E92F46-83FE-43FB-9B1C-1613D92A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6EFBCA-52C1-4066-81B5-3ABF5AE9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19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587CC-8A84-46F2-B338-BAA57E66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88A04-28FA-406A-81D0-705CA7320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BB1F0-0F3C-4B3A-A803-B27BD9C3D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0AFB25-C11B-45FA-947A-68206ED8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F476C5-CC08-459D-B040-4223CAE8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04B156-400C-4F0E-AEF4-8D4F735B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2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7B3BB-3F10-456B-BA1D-D5464EC7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6DB45C-C906-42B8-808C-53E319E4D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4442F7-BE30-4730-BDC4-C370602BA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ECC2C9-D2F5-4CD7-9896-E45E3923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35E651-E30E-4CFF-B338-E078E108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2A432C-C7B0-4F69-936A-CFCAEB30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53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FA7AF-004C-4CDD-A3B7-D4332781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714B9-20AF-4686-8249-CC1B83719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4FB50-C4DA-463B-ACEA-85B8E6729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B60-7BED-4743-B07B-4B598A5CADC4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6EEE5-C108-46DF-A2A2-3BB285E00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69A10C-0EA4-450F-BA4B-B3380C5CA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459C-1B5C-4763-A7ED-D47843B92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3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D028FC-350B-41B4-A466-2A35E9DC5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172CB-5F7B-4CEF-B77A-B40E97B1E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6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05C1BB-BA5D-4B67-AA54-28253C4D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AC330F-80A6-49D7-B8E1-41CB7BDE2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3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7BECAE-C2AF-4A8E-9EFE-6FB4F8E8B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4071F0-BE61-4299-8130-CBB48AE20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12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4292C4-4EC7-4387-A54E-091A556F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0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18E06C-1303-4686-8563-C29853D59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4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5A659A-BED5-492C-897E-0E0596AEB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383BC-8EB0-4D85-B976-A57EBB48B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45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3C21A8-505C-4D50-BA0B-49633474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1B6AA-4723-44E3-9D3B-22CCF545B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F9EE20-9A0C-47EF-80B5-53FDC6A04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9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FEA397-DE00-4833-B3FD-BF0DD7BF7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821E67-AAEC-4CCA-B597-7AFD578C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1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8DCC67-38DB-4FAA-B2AA-2E85325B5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87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8ACA5C-D366-4407-8066-15C345E22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16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BECB3-51CC-4B2B-9E50-01BEB967F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1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589543-E20C-4F39-93FC-6B380E72F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11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4EB93A-77E5-4664-915A-430B300B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0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1E0062-97B4-4DA0-A41C-5CD4C2AD6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0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ACE980-9EE4-401B-8EF9-A89258799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7EE6B5-CCE9-4666-8379-D880A4CF2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FA93F9-09CF-44F5-8394-DF16A915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3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CABA23-BAF5-4E81-8E54-7938FB2B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8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5F6097-DF48-48B0-9A13-F06659F3A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1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1A2C1-624E-4ACC-9515-2B074AB0B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2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1DA32F-836B-4985-B6CB-68CEA5E3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4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7243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мон. Елизавета Власова</dc:creator>
  <cp:lastModifiedBy>Admin</cp:lastModifiedBy>
  <cp:revision>63</cp:revision>
  <dcterms:created xsi:type="dcterms:W3CDTF">2024-08-25T12:09:43Z</dcterms:created>
  <dcterms:modified xsi:type="dcterms:W3CDTF">2025-08-21T09:31:33Z</dcterms:modified>
</cp:coreProperties>
</file>